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82FA"/>
    <a:srgbClr val="2818FC"/>
    <a:srgbClr val="0C0288"/>
    <a:srgbClr val="3B11D5"/>
    <a:srgbClr val="0A02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B9B71-3225-489B-9C95-B82A07FC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CF3027-324D-4884-9852-89B19CAD04E4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B38F2-AEF8-4259-93F6-69F761A7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98820-4D48-47F1-B7B6-D2BB15C76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633A8-26F4-4EDB-B994-5A73EBF09F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0565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9CAA5-5120-43A1-855E-F95212C7D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45BA02-44AD-4C43-B743-F855D2337F38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04EE1-9267-4B80-AFF4-FA4DFA2F3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34157-54F1-4ADA-87CA-05C953D6A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FC0AC-C008-4AE3-80A2-E968AF56A0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70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AEA69-F9DB-4F80-866F-924F7A67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DFE6A-1DEA-4C82-B93D-DEF6E1FD4FB5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D8664-B61C-40CD-9DC7-ECF2E28F3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D613D-83B6-4448-85C0-17C431995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B027A-C326-48CF-B84E-D0AC6CB6E5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914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E27B5-DAA0-48BF-B5A0-C934B868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B98E9-27FF-40A6-AB12-531EC72C46D2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042BD-5A76-4241-A079-53A620F4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C7DEA-DF65-4F44-920D-C7A95C02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4FB96-7FBE-41E8-897C-80B6232C25E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04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98A0A-0E3C-422C-80A7-69575E29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D4DCA7-16BF-4E3C-B529-4307E531C24C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46892-E503-472D-A472-18517722C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EEDE4-462E-42E1-A82C-91878CF0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E9E4D-3E0D-4CEC-AA9F-A0F121EB27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02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F317BF-A238-4E62-AFC5-66DF85E83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63D38C-C04A-4770-B1D4-BF95B258D333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086A716-9738-4306-967D-79374A5F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CDD836-2DD7-439B-A30C-F2FD1A7D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F68C9-D426-43DC-89EF-90F1D35689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882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D76747-52A7-415B-8A20-B13A5965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F45D82-A518-443B-A6E6-45AE1AD0BE16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4A47B0-8796-45FB-AD84-87D4E4463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02448DA-471D-480C-8A1C-E8CDEB05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09D33-4671-4AE9-A9E3-3ADA6607ED8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29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D8BC71E-B91E-4F81-BB88-8719EC96F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152F02-0496-4994-BCAC-E1BCB2C7FB09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02E8CC-FF70-4B72-A409-90830763B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C4F5E70-D5C1-4694-995C-30564AA55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E9FD3-3FE7-44F4-AF05-E3A240E1A4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213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A8FDCB7-03D9-4121-BB06-02204D8FD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966A8D-36E7-4844-9CBF-B548A2EF653F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126B174-24F1-45BB-8101-EA628D43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8605D16-5E68-46D1-A4D0-13EBE162A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A6629-6654-4B00-8149-DAF470EDAC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58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4667756-BB33-4389-9C53-ED63D873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BBA63A-F8A1-4E7F-888F-19D4E3843DC7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34B176-A9CE-4527-9D01-ABDC432E4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AD37BF-5C20-4D56-BA24-7F5CC93D4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B1348-856F-45A5-9519-E4CEA528E3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0151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B77AF6-D7E5-4930-A73C-8757CC1AE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68A918-EBF8-4CEC-8227-BC87876C3EAB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DB4D21-636B-4291-973B-09E9CAD2E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9D8870-2955-4E0C-8BAF-4B241530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DEBB9-F2A6-489E-8B97-440EADD11E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885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A026E"/>
            </a:gs>
            <a:gs pos="100000">
              <a:srgbClr val="2818FC"/>
            </a:gs>
            <a:gs pos="100000">
              <a:srgbClr val="8FAAD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E3E5E69-B66C-4657-A54E-0ECA21E5B8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EDC04BA-C7D9-43B0-9551-74499767FA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87806-0B7A-44B8-9186-B9C5CACEF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FA337B9-8691-4C68-9288-97F7F91B06BA}" type="datetimeFigureOut">
              <a:rPr lang="ja-JP" altLang="en-US"/>
              <a:pPr/>
              <a:t>2020/2/20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1EF44-368F-4B23-AA1E-417E764D1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7C9C5-D9EB-4A78-99E5-51E7B8647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737E2C5-9C69-41F4-97F6-DEFEA52195C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C0288"/>
            </a:gs>
            <a:gs pos="100000">
              <a:srgbClr val="2818FC"/>
            </a:gs>
            <a:gs pos="100000">
              <a:srgbClr val="8FAAD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D06FD1-0AA6-4F4A-A68C-194C91D0E865}"/>
              </a:ext>
            </a:extLst>
          </p:cNvPr>
          <p:cNvSpPr/>
          <p:nvPr/>
        </p:nvSpPr>
        <p:spPr>
          <a:xfrm>
            <a:off x="927100" y="741363"/>
            <a:ext cx="7265988" cy="3200400"/>
          </a:xfrm>
          <a:prstGeom prst="rect">
            <a:avLst/>
          </a:prstGeom>
          <a:gradFill flip="none" rotWithShape="1">
            <a:gsLst>
              <a:gs pos="0">
                <a:srgbClr val="0C0288"/>
              </a:gs>
              <a:gs pos="100000">
                <a:srgbClr val="2818FC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175">
            <a:solidFill>
              <a:srgbClr val="468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日本臨床内科医会</a:t>
            </a:r>
            <a:endParaRPr lang="en-US" altLang="ja-JP" sz="6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6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6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</a:t>
            </a:r>
          </a:p>
        </p:txBody>
      </p:sp>
      <p:sp>
        <p:nvSpPr>
          <p:cNvPr id="13315" name="テキスト ボックス 6">
            <a:extLst>
              <a:ext uri="{FF2B5EF4-FFF2-40B4-BE49-F238E27FC236}">
                <a16:creationId xmlns:a16="http://schemas.microsoft.com/office/drawing/2014/main" id="{D401F0B2-FC20-4565-8E49-7AAA9B43A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200" y="3298825"/>
            <a:ext cx="203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40F0B11-B9BC-47A4-84CB-08E8B5B707F1}"/>
              </a:ext>
            </a:extLst>
          </p:cNvPr>
          <p:cNvSpPr/>
          <p:nvPr/>
        </p:nvSpPr>
        <p:spPr>
          <a:xfrm>
            <a:off x="333375" y="346075"/>
            <a:ext cx="8389938" cy="612933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317" name="テキスト ボックス 8">
            <a:extLst>
              <a:ext uri="{FF2B5EF4-FFF2-40B4-BE49-F238E27FC236}">
                <a16:creationId xmlns:a16="http://schemas.microsoft.com/office/drawing/2014/main" id="{BEBEF107-58A0-4108-ABE9-F0CE98342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3" y="4713288"/>
            <a:ext cx="76676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</a:t>
            </a:r>
            <a:endParaRPr lang="en-US" altLang="ja-JP" sz="2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2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企業などはありません。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C0288"/>
            </a:gs>
            <a:gs pos="100000">
              <a:srgbClr val="2818FC"/>
            </a:gs>
            <a:gs pos="100000">
              <a:srgbClr val="8FAAD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D2B39C-BD88-4D6F-9A2E-136053AC21E4}"/>
              </a:ext>
            </a:extLst>
          </p:cNvPr>
          <p:cNvSpPr/>
          <p:nvPr/>
        </p:nvSpPr>
        <p:spPr>
          <a:xfrm>
            <a:off x="914400" y="590550"/>
            <a:ext cx="7265988" cy="2352675"/>
          </a:xfrm>
          <a:prstGeom prst="rect">
            <a:avLst/>
          </a:prstGeom>
          <a:gradFill flip="none" rotWithShape="1">
            <a:gsLst>
              <a:gs pos="0">
                <a:srgbClr val="0C0288"/>
              </a:gs>
              <a:gs pos="100000">
                <a:srgbClr val="2818FC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175">
            <a:solidFill>
              <a:srgbClr val="468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日本臨床内科医会</a:t>
            </a:r>
            <a:endParaRPr lang="en-US" altLang="ja-JP" sz="4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4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</a:t>
            </a:r>
          </a:p>
        </p:txBody>
      </p:sp>
      <p:sp>
        <p:nvSpPr>
          <p:cNvPr id="14339" name="テキスト ボックス 6">
            <a:extLst>
              <a:ext uri="{FF2B5EF4-FFF2-40B4-BE49-F238E27FC236}">
                <a16:creationId xmlns:a16="http://schemas.microsoft.com/office/drawing/2014/main" id="{F265B423-D1A1-4AA7-8C3B-3ABCACEC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988" y="2473325"/>
            <a:ext cx="20304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570AE31-A2B1-40C4-A765-33B3A50DDED1}"/>
              </a:ext>
            </a:extLst>
          </p:cNvPr>
          <p:cNvSpPr/>
          <p:nvPr/>
        </p:nvSpPr>
        <p:spPr>
          <a:xfrm>
            <a:off x="333375" y="346075"/>
            <a:ext cx="8389938" cy="612933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341" name="テキスト ボックス 8">
            <a:extLst>
              <a:ext uri="{FF2B5EF4-FFF2-40B4-BE49-F238E27FC236}">
                <a16:creationId xmlns:a16="http://schemas.microsoft.com/office/drawing/2014/main" id="{58765A7A-9024-46CA-AE14-9BF1E71CE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" y="3060700"/>
            <a:ext cx="7581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関係にある企業などとして、</a:t>
            </a:r>
            <a:endParaRPr lang="en-US" altLang="ja-JP" sz="20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42" name="正方形/長方形 1">
            <a:extLst>
              <a:ext uri="{FF2B5EF4-FFF2-40B4-BE49-F238E27FC236}">
                <a16:creationId xmlns:a16="http://schemas.microsoft.com/office/drawing/2014/main" id="{3DDAE095-DE9A-44E5-95A1-706C743D2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488" y="3565525"/>
            <a:ext cx="6958012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endParaRPr lang="en-US" altLang="ja-JP" sz="1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endParaRPr lang="en-US" altLang="ja-JP" sz="1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endParaRPr lang="en-US" altLang="ja-JP" sz="1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endParaRPr lang="en-US" altLang="ja-JP" sz="1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endParaRPr lang="en-US" altLang="ja-JP" sz="1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endParaRPr lang="en-US" altLang="ja-JP" sz="1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⑦奨学寄付金：</a:t>
            </a:r>
            <a:endParaRPr lang="en-US" altLang="ja-JP" sz="1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⑧寄付講座所属：</a:t>
            </a:r>
            <a:endParaRPr lang="en-US" altLang="ja-JP" sz="1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endParaRPr lang="en-US" altLang="ja-JP" sz="18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92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Calibri</vt:lpstr>
      <vt:lpstr>ＭＳ Ｐゴシック</vt:lpstr>
      <vt:lpstr>Arial</vt:lpstr>
      <vt:lpstr>Calibri Light</vt:lpstr>
      <vt:lpstr>メイリオ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瀬戸山亨</dc:creator>
  <cp:lastModifiedBy> </cp:lastModifiedBy>
  <cp:revision>5</cp:revision>
  <dcterms:created xsi:type="dcterms:W3CDTF">2014-06-27T01:42:18Z</dcterms:created>
  <dcterms:modified xsi:type="dcterms:W3CDTF">2020-02-20T08:46:31Z</dcterms:modified>
</cp:coreProperties>
</file>